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70" r:id="rId15"/>
    <p:sldId id="277" r:id="rId16"/>
    <p:sldId id="268" r:id="rId17"/>
    <p:sldId id="269" r:id="rId18"/>
    <p:sldId id="271" r:id="rId19"/>
    <p:sldId id="272" r:id="rId20"/>
    <p:sldId id="273" r:id="rId21"/>
    <p:sldId id="274" r:id="rId22"/>
    <p:sldId id="275" r:id="rId23"/>
  </p:sldIdLst>
  <p:sldSz cx="12192000" cy="6858000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07" autoAdjust="0"/>
    <p:restoredTop sz="94660"/>
  </p:normalViewPr>
  <p:slideViewPr>
    <p:cSldViewPr snapToGrid="0">
      <p:cViewPr varScale="1">
        <p:scale>
          <a:sx n="73" d="100"/>
          <a:sy n="73" d="100"/>
        </p:scale>
        <p:origin x="246" y="-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42F-B1E2-4772-B596-51DC77ADE4F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F7CA231-C673-47DA-92AA-83BE43FC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95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42F-B1E2-4772-B596-51DC77ADE4F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F7CA231-C673-47DA-92AA-83BE43FC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42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42F-B1E2-4772-B596-51DC77ADE4F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F7CA231-C673-47DA-92AA-83BE43FC403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5070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42F-B1E2-4772-B596-51DC77ADE4F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F7CA231-C673-47DA-92AA-83BE43FC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63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42F-B1E2-4772-B596-51DC77ADE4F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F7CA231-C673-47DA-92AA-83BE43FC403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3528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42F-B1E2-4772-B596-51DC77ADE4F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F7CA231-C673-47DA-92AA-83BE43FC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70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42F-B1E2-4772-B596-51DC77ADE4F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231-C673-47DA-92AA-83BE43FC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84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42F-B1E2-4772-B596-51DC77ADE4F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231-C673-47DA-92AA-83BE43FC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9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42F-B1E2-4772-B596-51DC77ADE4F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231-C673-47DA-92AA-83BE43FC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28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42F-B1E2-4772-B596-51DC77ADE4F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F7CA231-C673-47DA-92AA-83BE43FC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0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42F-B1E2-4772-B596-51DC77ADE4F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F7CA231-C673-47DA-92AA-83BE43FC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2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42F-B1E2-4772-B596-51DC77ADE4F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F7CA231-C673-47DA-92AA-83BE43FC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13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42F-B1E2-4772-B596-51DC77ADE4F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231-C673-47DA-92AA-83BE43FC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42F-B1E2-4772-B596-51DC77ADE4F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231-C673-47DA-92AA-83BE43FC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9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42F-B1E2-4772-B596-51DC77ADE4F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231-C673-47DA-92AA-83BE43FC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2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342F-B1E2-4772-B596-51DC77ADE4F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F7CA231-C673-47DA-92AA-83BE43FC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3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9342F-B1E2-4772-B596-51DC77ADE4F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F7CA231-C673-47DA-92AA-83BE43FC4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2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A94DED7-0A28-4AD9-8747-E9411322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6F175609-91A3-416E-BC3D-7548FDE0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A3B0D54-9DF0-4FF8-A0AA-B4234DF3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81E36B-2588-60E4-65F9-3C52E2787E88}"/>
              </a:ext>
            </a:extLst>
          </p:cNvPr>
          <p:cNvSpPr/>
          <p:nvPr/>
        </p:nvSpPr>
        <p:spPr>
          <a:xfrm>
            <a:off x="540279" y="1795849"/>
            <a:ext cx="3778870" cy="31148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Native Americans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Part 1-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The First Americans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E1150D-F7E5-803E-7F1E-60ABEE5EA2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35" r="17045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</p:spPr>
      </p:pic>
      <p:sp>
        <p:nvSpPr>
          <p:cNvPr id="104" name="Freeform 5">
            <a:extLst>
              <a:ext uri="{FF2B5EF4-FFF2-40B4-BE49-F238E27FC236}">
                <a16:creationId xmlns:a16="http://schemas.microsoft.com/office/drawing/2014/main" id="{64D236DE-BD07-488F-B236-DDEEFFF72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72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9D679-A9F2-25E7-AB96-970F1754B7E1}"/>
              </a:ext>
            </a:extLst>
          </p:cNvPr>
          <p:cNvSpPr txBox="1"/>
          <p:nvPr/>
        </p:nvSpPr>
        <p:spPr>
          <a:xfrm>
            <a:off x="1159728" y="282766"/>
            <a:ext cx="1032889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Evidence of the Clovis people ends around the time of the extinction of several of the large animals they hunted.</a:t>
            </a: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What ideas do you have as to why existence of both disappeared?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3BD4E1-18B2-32EF-B758-05197AB3D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219" y="2285999"/>
            <a:ext cx="6053247" cy="294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53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9D679-A9F2-25E7-AB96-970F1754B7E1}"/>
              </a:ext>
            </a:extLst>
          </p:cNvPr>
          <p:cNvSpPr txBox="1"/>
          <p:nvPr/>
        </p:nvSpPr>
        <p:spPr>
          <a:xfrm>
            <a:off x="1159728" y="282766"/>
            <a:ext cx="10328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A hunter-gatherer way of life began to develop.  In some areas this gradually led to a more sedentary lifestyle as the domestication of plants turned these Natives into farmers.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2B7EE0-874C-007C-6BB1-9B0BDBC75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327" y="3429000"/>
            <a:ext cx="5929745" cy="328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64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9D679-A9F2-25E7-AB96-970F1754B7E1}"/>
              </a:ext>
            </a:extLst>
          </p:cNvPr>
          <p:cNvSpPr txBox="1"/>
          <p:nvPr/>
        </p:nvSpPr>
        <p:spPr>
          <a:xfrm>
            <a:off x="1393902" y="282765"/>
            <a:ext cx="1061882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Bookman Old Style" panose="02050604050505020204" pitchFamily="18" charset="0"/>
              </a:rPr>
              <a:t>Domestication</a:t>
            </a:r>
            <a:r>
              <a:rPr lang="en-US" sz="4000" dirty="0">
                <a:latin typeface="Bookman Old Style" panose="02050604050505020204" pitchFamily="18" charset="0"/>
              </a:rPr>
              <a:t> is the process of adapting plants and animals for human use.</a:t>
            </a: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In what ways do you think the domestication of plants helped these Native cultures flourish?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28624D-EB1F-CC85-228F-C081C4A64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057" y="1565564"/>
            <a:ext cx="4575897" cy="305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92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9D679-A9F2-25E7-AB96-970F1754B7E1}"/>
              </a:ext>
            </a:extLst>
          </p:cNvPr>
          <p:cNvSpPr txBox="1"/>
          <p:nvPr/>
        </p:nvSpPr>
        <p:spPr>
          <a:xfrm>
            <a:off x="1483113" y="327370"/>
            <a:ext cx="10328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Even though hundreds of plants were domesticated, many cultures relied mostly on corn, beans, and squash, known as the “Three Sisters”.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4FF9F5-E646-A51D-ECF9-40D2563A5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113" y="2854037"/>
            <a:ext cx="5624749" cy="3809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437797-6539-9840-D692-CF6E0196DE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39"/>
          <a:stretch/>
        </p:blipFill>
        <p:spPr>
          <a:xfrm>
            <a:off x="8238467" y="2881915"/>
            <a:ext cx="2789074" cy="386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06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9D679-A9F2-25E7-AB96-970F1754B7E1}"/>
              </a:ext>
            </a:extLst>
          </p:cNvPr>
          <p:cNvSpPr txBox="1"/>
          <p:nvPr/>
        </p:nvSpPr>
        <p:spPr>
          <a:xfrm>
            <a:off x="709483" y="1016836"/>
            <a:ext cx="10328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rabicPeriod"/>
            </a:pPr>
            <a:r>
              <a:rPr lang="en-US" sz="4000" dirty="0">
                <a:latin typeface="Bookman Old Style" panose="02050604050505020204" pitchFamily="18" charset="0"/>
              </a:rPr>
              <a:t>Read pages 4-23.</a:t>
            </a:r>
          </a:p>
          <a:p>
            <a:pPr marL="742950" indent="-742950" algn="ctr">
              <a:buAutoNum type="arabicPeriod"/>
            </a:pPr>
            <a:r>
              <a:rPr lang="en-US" sz="4000" dirty="0">
                <a:latin typeface="Bookman Old Style" panose="02050604050505020204" pitchFamily="18" charset="0"/>
              </a:rPr>
              <a:t>Answer the Review Questions on pages 24-25.</a:t>
            </a:r>
          </a:p>
          <a:p>
            <a:pPr marL="742950" indent="-742950" algn="ctr">
              <a:buAutoNum type="arabicPeriod"/>
            </a:pPr>
            <a:r>
              <a:rPr lang="en-US" sz="4000" dirty="0">
                <a:latin typeface="Bookman Old Style" panose="02050604050505020204" pitchFamily="18" charset="0"/>
              </a:rPr>
              <a:t>Write a two-paragraph report on the Clovis culture.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FE048B-CFD3-DB60-7CD0-F9372AEBD31E}"/>
              </a:ext>
            </a:extLst>
          </p:cNvPr>
          <p:cNvSpPr/>
          <p:nvPr/>
        </p:nvSpPr>
        <p:spPr>
          <a:xfrm>
            <a:off x="4197884" y="93506"/>
            <a:ext cx="3796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Homework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A807A0-49AA-CC4D-9453-2602DC0C559D}"/>
              </a:ext>
            </a:extLst>
          </p:cNvPr>
          <p:cNvSpPr txBox="1"/>
          <p:nvPr/>
        </p:nvSpPr>
        <p:spPr>
          <a:xfrm>
            <a:off x="709483" y="4303455"/>
            <a:ext cx="110424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OK, don’t get upset, you really don’t have to do this for homework.  But what does having to do a lot of homework prevent you from doing?</a:t>
            </a:r>
          </a:p>
        </p:txBody>
      </p:sp>
    </p:spTree>
    <p:extLst>
      <p:ext uri="{BB962C8B-B14F-4D97-AF65-F5344CB8AC3E}">
        <p14:creationId xmlns:p14="http://schemas.microsoft.com/office/powerpoint/2010/main" val="279886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9D679-A9F2-25E7-AB96-970F1754B7E1}"/>
              </a:ext>
            </a:extLst>
          </p:cNvPr>
          <p:cNvSpPr txBox="1"/>
          <p:nvPr/>
        </p:nvSpPr>
        <p:spPr>
          <a:xfrm>
            <a:off x="1483113" y="327370"/>
            <a:ext cx="10328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Now with a more stable food supply, people were now able to do other things which led to the development of civilizations.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FA4048-910A-F42B-992D-21248973D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080" y="2881915"/>
            <a:ext cx="5428331" cy="374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3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9D679-A9F2-25E7-AB96-970F1754B7E1}"/>
              </a:ext>
            </a:extLst>
          </p:cNvPr>
          <p:cNvSpPr txBox="1"/>
          <p:nvPr/>
        </p:nvSpPr>
        <p:spPr>
          <a:xfrm>
            <a:off x="1483113" y="327370"/>
            <a:ext cx="10328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A </a:t>
            </a:r>
            <a:r>
              <a:rPr lang="en-US" sz="4000" b="1" dirty="0">
                <a:latin typeface="Bookman Old Style" panose="02050604050505020204" pitchFamily="18" charset="0"/>
              </a:rPr>
              <a:t>civilization</a:t>
            </a:r>
            <a:r>
              <a:rPr lang="en-US" sz="4000" dirty="0">
                <a:latin typeface="Bookman Old Style" panose="02050604050505020204" pitchFamily="18" charset="0"/>
              </a:rPr>
              <a:t> is a society with cities, specialized jobs for different people, and a complex culture.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941EB4-9E41-B090-B77F-B9ADE5F2A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113" y="2491202"/>
            <a:ext cx="10002982" cy="381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4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9D679-A9F2-25E7-AB96-970F1754B7E1}"/>
              </a:ext>
            </a:extLst>
          </p:cNvPr>
          <p:cNvSpPr txBox="1"/>
          <p:nvPr/>
        </p:nvSpPr>
        <p:spPr>
          <a:xfrm>
            <a:off x="1483113" y="305068"/>
            <a:ext cx="1032889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There is evidence of early civilizations in the Southwestern part of the U.S.</a:t>
            </a: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How do you think these civilizations were able to survive in the dry, desert conditions of the Southwest?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8CF759-0536-5FA9-2F7E-22B8B775A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516" y="1687469"/>
            <a:ext cx="8716384" cy="269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22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9D679-A9F2-25E7-AB96-970F1754B7E1}"/>
              </a:ext>
            </a:extLst>
          </p:cNvPr>
          <p:cNvSpPr txBox="1"/>
          <p:nvPr/>
        </p:nvSpPr>
        <p:spPr>
          <a:xfrm>
            <a:off x="6955658" y="152401"/>
            <a:ext cx="502852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These societies had to adapt to the dry, desert conditions by building dams to collect water and digging canals to bring water to crops.  This process is known as </a:t>
            </a:r>
            <a:r>
              <a:rPr lang="en-US" sz="4000" b="1" dirty="0">
                <a:latin typeface="Bookman Old Style" panose="02050604050505020204" pitchFamily="18" charset="0"/>
              </a:rPr>
              <a:t>irrigation</a:t>
            </a:r>
            <a:r>
              <a:rPr lang="en-US" sz="40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AF4FA4-1DCF-C207-6185-C88963CA4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0" t="-267" r="4600"/>
          <a:stretch/>
        </p:blipFill>
        <p:spPr>
          <a:xfrm>
            <a:off x="526473" y="1190957"/>
            <a:ext cx="6220691" cy="520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77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9D679-A9F2-25E7-AB96-970F1754B7E1}"/>
              </a:ext>
            </a:extLst>
          </p:cNvPr>
          <p:cNvSpPr txBox="1"/>
          <p:nvPr/>
        </p:nvSpPr>
        <p:spPr>
          <a:xfrm>
            <a:off x="1483113" y="327370"/>
            <a:ext cx="10328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In the eastern part of the U.S. there is evidence of several different Mound Cultures that existed.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4938BC-D45A-46DF-E291-862716807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254" y="2266362"/>
            <a:ext cx="6918614" cy="429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23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9D679-A9F2-25E7-AB96-970F1754B7E1}"/>
              </a:ext>
            </a:extLst>
          </p:cNvPr>
          <p:cNvSpPr txBox="1"/>
          <p:nvPr/>
        </p:nvSpPr>
        <p:spPr>
          <a:xfrm>
            <a:off x="1657073" y="3923479"/>
            <a:ext cx="96161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If you came in the school after school hours, how would you know if a classroom was being used?</a:t>
            </a: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4D22C6-1258-F057-3DD3-914E48D2907F}"/>
              </a:ext>
            </a:extLst>
          </p:cNvPr>
          <p:cNvSpPr/>
          <p:nvPr/>
        </p:nvSpPr>
        <p:spPr>
          <a:xfrm>
            <a:off x="2781631" y="472329"/>
            <a:ext cx="6628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What do you think?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76E204-644D-71A5-1160-96FFCC35F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157" y="1507263"/>
            <a:ext cx="220980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6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9D679-A9F2-25E7-AB96-970F1754B7E1}"/>
              </a:ext>
            </a:extLst>
          </p:cNvPr>
          <p:cNvSpPr txBox="1"/>
          <p:nvPr/>
        </p:nvSpPr>
        <p:spPr>
          <a:xfrm>
            <a:off x="1483113" y="327370"/>
            <a:ext cx="10328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These people built large mounds of earth for different reasons.  Some built them as burial sites, others for safety.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94F1C-A647-30B1-6EE9-008B24A2F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45" b="13523"/>
          <a:stretch/>
        </p:blipFill>
        <p:spPr>
          <a:xfrm>
            <a:off x="3131127" y="2339192"/>
            <a:ext cx="6553199" cy="419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75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9D679-A9F2-25E7-AB96-970F1754B7E1}"/>
              </a:ext>
            </a:extLst>
          </p:cNvPr>
          <p:cNvSpPr txBox="1"/>
          <p:nvPr/>
        </p:nvSpPr>
        <p:spPr>
          <a:xfrm>
            <a:off x="1483113" y="327370"/>
            <a:ext cx="10328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Through the evidence we have, it seems as though these ancient people travelled great distances at times, trading and interacting with other cultures.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C83030-48AA-DEA2-38CD-28740C0FA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467" y="2771079"/>
            <a:ext cx="8418420" cy="397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00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9D679-A9F2-25E7-AB96-970F1754B7E1}"/>
              </a:ext>
            </a:extLst>
          </p:cNvPr>
          <p:cNvSpPr txBox="1"/>
          <p:nvPr/>
        </p:nvSpPr>
        <p:spPr>
          <a:xfrm>
            <a:off x="1483113" y="327370"/>
            <a:ext cx="10328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Unfortunately, we don’t know much about these civilizations, but we continue learn more and more as people make new archeological discoveries.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E894C5-F783-7691-83BE-378039F1E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035" y="2861133"/>
            <a:ext cx="5721927" cy="381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48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9D679-A9F2-25E7-AB96-970F1754B7E1}"/>
              </a:ext>
            </a:extLst>
          </p:cNvPr>
          <p:cNvSpPr txBox="1"/>
          <p:nvPr/>
        </p:nvSpPr>
        <p:spPr>
          <a:xfrm>
            <a:off x="1761574" y="305068"/>
            <a:ext cx="992777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first people to live on the land that now makes up the U.S. are known as Paleo-Indians.</a:t>
            </a: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“Paleo” comes from the Greek word “</a:t>
            </a:r>
            <a:r>
              <a:rPr lang="en-US" sz="4000" dirty="0" err="1">
                <a:latin typeface="Bookman Old Style" panose="02050604050505020204" pitchFamily="18" charset="0"/>
              </a:rPr>
              <a:t>palaios</a:t>
            </a:r>
            <a:r>
              <a:rPr lang="en-US" sz="4000" dirty="0">
                <a:latin typeface="Bookman Old Style" panose="02050604050505020204" pitchFamily="18" charset="0"/>
              </a:rPr>
              <a:t>” meaning </a:t>
            </a:r>
            <a:r>
              <a:rPr lang="en-US" sz="4000" i="1" dirty="0">
                <a:latin typeface="Bookman Old Style" panose="02050604050505020204" pitchFamily="18" charset="0"/>
              </a:rPr>
              <a:t>ancient</a:t>
            </a:r>
            <a:r>
              <a:rPr lang="en-US" sz="40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EDF96A-6298-9FA2-AFEB-1D5A11BF5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143" y="2071666"/>
            <a:ext cx="4576330" cy="32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54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9D679-A9F2-25E7-AB96-970F1754B7E1}"/>
              </a:ext>
            </a:extLst>
          </p:cNvPr>
          <p:cNvSpPr txBox="1"/>
          <p:nvPr/>
        </p:nvSpPr>
        <p:spPr>
          <a:xfrm>
            <a:off x="1761574" y="305068"/>
            <a:ext cx="992777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Bookman Old Style" panose="02050604050505020204" pitchFamily="18" charset="0"/>
              </a:rPr>
              <a:t>By studying skeletons, blood types, teeth, and genes, many scientists believe these Paleo-Indians migrated centuries ago from Asia.</a:t>
            </a:r>
          </a:p>
          <a:p>
            <a:pPr algn="ctr"/>
            <a:endParaRPr lang="en-US" sz="4000">
              <a:latin typeface="Bookman Old Style" panose="02050604050505020204" pitchFamily="18" charset="0"/>
            </a:endParaRPr>
          </a:p>
          <a:p>
            <a:pPr algn="ctr"/>
            <a:endParaRPr lang="en-US" sz="4000">
              <a:latin typeface="Bookman Old Style" panose="02050604050505020204" pitchFamily="18" charset="0"/>
            </a:endParaRPr>
          </a:p>
          <a:p>
            <a:pPr algn="ctr"/>
            <a:endParaRPr lang="en-US" sz="4000">
              <a:latin typeface="Bookman Old Style" panose="02050604050505020204" pitchFamily="18" charset="0"/>
            </a:endParaRPr>
          </a:p>
          <a:p>
            <a:pPr algn="ctr"/>
            <a:endParaRPr lang="en-US" sz="4000">
              <a:latin typeface="Bookman Old Style" panose="02050604050505020204" pitchFamily="18" charset="0"/>
            </a:endParaRPr>
          </a:p>
          <a:p>
            <a:pPr algn="ctr"/>
            <a:endParaRPr lang="en-US" sz="4000">
              <a:latin typeface="Bookman Old Style" panose="02050604050505020204" pitchFamily="18" charset="0"/>
            </a:endParaRPr>
          </a:p>
          <a:p>
            <a:pPr algn="ctr"/>
            <a:r>
              <a:rPr lang="en-US" sz="4000">
                <a:latin typeface="Bookman Old Style" panose="02050604050505020204" pitchFamily="18" charset="0"/>
              </a:rPr>
              <a:t>To </a:t>
            </a:r>
            <a:r>
              <a:rPr lang="en-US" sz="4000" b="1">
                <a:latin typeface="Bookman Old Style" panose="02050604050505020204" pitchFamily="18" charset="0"/>
              </a:rPr>
              <a:t>migrate</a:t>
            </a:r>
            <a:r>
              <a:rPr lang="en-US" sz="4000">
                <a:latin typeface="Bookman Old Style" panose="02050604050505020204" pitchFamily="18" charset="0"/>
              </a:rPr>
              <a:t> means to </a:t>
            </a:r>
            <a:r>
              <a:rPr lang="en-US" sz="4000" i="1">
                <a:latin typeface="Bookman Old Style" panose="02050604050505020204" pitchFamily="18" charset="0"/>
              </a:rPr>
              <a:t>move</a:t>
            </a:r>
            <a:r>
              <a:rPr lang="en-US" sz="4000">
                <a:latin typeface="Bookman Old Style" panose="02050604050505020204" pitchFamily="18" charset="0"/>
              </a:rPr>
              <a:t>.</a:t>
            </a:r>
            <a:endParaRPr lang="en-US" sz="4000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4E56A7-09CA-AA6B-FCB4-529A6E678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31" y="2782530"/>
            <a:ext cx="4109605" cy="30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98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9D679-A9F2-25E7-AB96-970F1754B7E1}"/>
              </a:ext>
            </a:extLst>
          </p:cNvPr>
          <p:cNvSpPr txBox="1"/>
          <p:nvPr/>
        </p:nvSpPr>
        <p:spPr>
          <a:xfrm>
            <a:off x="1560852" y="282766"/>
            <a:ext cx="992777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There are two main theories that explain how people migrated from Asia:</a:t>
            </a:r>
          </a:p>
          <a:p>
            <a:pPr algn="ctr"/>
            <a:endParaRPr lang="en-US" sz="1200" dirty="0">
              <a:latin typeface="Bookman Old Style" panose="02050604050505020204" pitchFamily="18" charset="0"/>
            </a:endParaRPr>
          </a:p>
          <a:p>
            <a:pPr marL="742950" indent="-742950" algn="ctr">
              <a:buAutoNum type="arabicPeriod"/>
            </a:pPr>
            <a:r>
              <a:rPr lang="en-US" sz="4000" dirty="0">
                <a:latin typeface="Bookman Old Style" panose="02050604050505020204" pitchFamily="18" charset="0"/>
              </a:rPr>
              <a:t>People walked from Asia to America across the Bering Land Bridge during the last ice age.</a:t>
            </a:r>
          </a:p>
          <a:p>
            <a:pPr marL="742950" indent="-742950" algn="ctr">
              <a:buAutoNum type="arabicPeriod"/>
            </a:pPr>
            <a:endParaRPr lang="en-US" sz="1200" dirty="0">
              <a:latin typeface="Bookman Old Style" panose="02050604050505020204" pitchFamily="18" charset="0"/>
            </a:endParaRPr>
          </a:p>
          <a:p>
            <a:pPr marL="742950" indent="-742950" algn="ctr">
              <a:buAutoNum type="arabicPeriod"/>
            </a:pPr>
            <a:r>
              <a:rPr lang="en-US" sz="4000" dirty="0">
                <a:latin typeface="Bookman Old Style" panose="02050604050505020204" pitchFamily="18" charset="0"/>
              </a:rPr>
              <a:t>People travelled by boat from Asia to America.</a:t>
            </a:r>
          </a:p>
        </p:txBody>
      </p:sp>
    </p:spTree>
    <p:extLst>
      <p:ext uri="{BB962C8B-B14F-4D97-AF65-F5344CB8AC3E}">
        <p14:creationId xmlns:p14="http://schemas.microsoft.com/office/powerpoint/2010/main" val="859033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6439D1-E11E-F619-F706-60EB6ABA2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663" y="163017"/>
            <a:ext cx="5180976" cy="65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14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A9D679-A9F2-25E7-AB96-970F1754B7E1}"/>
              </a:ext>
            </a:extLst>
          </p:cNvPr>
          <p:cNvSpPr txBox="1"/>
          <p:nvPr/>
        </p:nvSpPr>
        <p:spPr>
          <a:xfrm>
            <a:off x="1583965" y="228599"/>
            <a:ext cx="4487005" cy="650470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6900" dirty="0">
                <a:latin typeface="Bookman Old Style" panose="02050604050505020204" pitchFamily="18" charset="0"/>
              </a:rPr>
              <a:t>One early group of Paleo-Indians that lived in North America is known as the Clovis people.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4000" dirty="0">
              <a:latin typeface="Bookman Old Style" panose="02050604050505020204" pitchFamily="18" charset="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6900" dirty="0">
                <a:latin typeface="Bookman Old Style" panose="02050604050505020204" pitchFamily="18" charset="0"/>
              </a:rPr>
              <a:t>There is some evidence that the Clovis people are the ancestors of several Native American tribes.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600" dirty="0"/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600" dirty="0"/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600" dirty="0"/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600" dirty="0"/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600" dirty="0"/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600" dirty="0"/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30CB1A-5640-1313-A4A0-FDDDD2DA6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12" r="-2" b="-2"/>
          <a:stretch/>
        </p:blipFill>
        <p:spPr>
          <a:xfrm>
            <a:off x="6091916" y="10"/>
            <a:ext cx="61000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40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9D679-A9F2-25E7-AB96-970F1754B7E1}"/>
              </a:ext>
            </a:extLst>
          </p:cNvPr>
          <p:cNvSpPr txBox="1"/>
          <p:nvPr/>
        </p:nvSpPr>
        <p:spPr>
          <a:xfrm>
            <a:off x="1560852" y="282766"/>
            <a:ext cx="992777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Clovis culture is named for distinct stone tools found near Clovis, New Mexico, in the 1920s and 1930s.</a:t>
            </a: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Clovis people hunted big animals like mammoths and mastodons.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115B79-D0F5-0B59-FA1D-33D572575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737" y="2282658"/>
            <a:ext cx="4653131" cy="28450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4ED8A3-F5F7-BCB8-D800-2073225E7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415" y="2282659"/>
            <a:ext cx="4267585" cy="284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98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9D679-A9F2-25E7-AB96-970F1754B7E1}"/>
              </a:ext>
            </a:extLst>
          </p:cNvPr>
          <p:cNvSpPr txBox="1"/>
          <p:nvPr/>
        </p:nvSpPr>
        <p:spPr>
          <a:xfrm>
            <a:off x="1159728" y="282766"/>
            <a:ext cx="10328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A </a:t>
            </a:r>
            <a:r>
              <a:rPr lang="en-US" sz="4000" b="1" dirty="0">
                <a:latin typeface="Bookman Old Style" panose="02050604050505020204" pitchFamily="18" charset="0"/>
              </a:rPr>
              <a:t>culture</a:t>
            </a:r>
            <a:r>
              <a:rPr lang="en-US" sz="4000" dirty="0">
                <a:latin typeface="Bookman Old Style" panose="02050604050505020204" pitchFamily="18" charset="0"/>
              </a:rPr>
              <a:t> is a way of life shared by people who have similar customs, language, and beliefs.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ED73FF-41CD-8AF4-F0B8-499DD373D3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35"/>
          <a:stretch/>
        </p:blipFill>
        <p:spPr>
          <a:xfrm>
            <a:off x="6570517" y="2445327"/>
            <a:ext cx="5510647" cy="39139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2E2B66-900E-ABD3-E946-A2EF685849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58" r="8643"/>
          <a:stretch/>
        </p:blipFill>
        <p:spPr>
          <a:xfrm>
            <a:off x="352867" y="2341418"/>
            <a:ext cx="5971309" cy="40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59133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1658</TotalTime>
  <Words>603</Words>
  <Application>Microsoft Office PowerPoint</Application>
  <PresentationFormat>Widescreen</PresentationFormat>
  <Paragraphs>77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Bookman Old Style</vt:lpstr>
      <vt:lpstr>Century Gothic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Runkle</dc:creator>
  <cp:lastModifiedBy>Michael Runkle</cp:lastModifiedBy>
  <cp:revision>13</cp:revision>
  <cp:lastPrinted>2023-08-28T20:11:23Z</cp:lastPrinted>
  <dcterms:created xsi:type="dcterms:W3CDTF">2023-08-25T19:12:24Z</dcterms:created>
  <dcterms:modified xsi:type="dcterms:W3CDTF">2024-09-05T11:15:43Z</dcterms:modified>
</cp:coreProperties>
</file>